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6" r:id="rId3"/>
    <p:sldId id="259" r:id="rId4"/>
  </p:sldIdLst>
  <p:sldSz cx="12192000" cy="6858000"/>
  <p:notesSz cx="6858000" cy="9144000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C16CB94B-2800-4567-89C2-F6CB4250C402}" v="4" dt="2025-08-23T00:39:51.543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987" autoAdjust="0"/>
    <p:restoredTop sz="94660"/>
  </p:normalViewPr>
  <p:slideViewPr>
    <p:cSldViewPr snapToGrid="0">
      <p:cViewPr varScale="1">
        <p:scale>
          <a:sx n="160" d="100"/>
          <a:sy n="160" d="100"/>
        </p:scale>
        <p:origin x="256" y="10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microsoft.com/office/2015/10/relationships/revisionInfo" Target="revisionInfo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46545DC8-E027-37B7-D5A1-0F140DE5388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부제목 2">
            <a:extLst>
              <a:ext uri="{FF2B5EF4-FFF2-40B4-BE49-F238E27FC236}">
                <a16:creationId xmlns:a16="http://schemas.microsoft.com/office/drawing/2014/main" id="{60E6C4A1-8D69-56CD-6C14-289B826534E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ko-KR" altLang="en-US"/>
              <a:t>클릭하여 마스터 부제목 스타일 편집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732F07B8-C5A5-C295-8F93-75B0E861753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E0E5CB-4BED-48E8-8422-BD367A7F324F}" type="datetimeFigureOut">
              <a:rPr lang="ko-KR" altLang="en-US" smtClean="0"/>
              <a:t>2025-08-24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08C6FFC0-83BC-35F7-35EF-4FE784D5F40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780F2F96-6931-D75C-FBBD-5B7C4E9AEE5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ACF747-BD38-4298-9179-A2313BA5EE1D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00077100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49A4B897-39FD-2DFA-AA0F-4470C7D595B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87D32178-98B8-7F8F-D650-7FF7B03CDA3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A5900B33-C364-9D22-8B81-3F66D91B1A4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E0E5CB-4BED-48E8-8422-BD367A7F324F}" type="datetimeFigureOut">
              <a:rPr lang="ko-KR" altLang="en-US" smtClean="0"/>
              <a:t>2025-08-24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A3CCDB34-BDA5-907B-4F43-2DCBCC26898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1120622D-992A-E570-4DE3-D41238DE05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ACF747-BD38-4298-9179-A2313BA5EE1D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5976561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BB11D7AB-85A4-19D0-973B-CA17AD18B9F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4EBEAE55-A624-B7C0-B1DE-F23132AAECC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F988A804-42E8-3FD0-7B2C-BA5FBEE7740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E0E5CB-4BED-48E8-8422-BD367A7F324F}" type="datetimeFigureOut">
              <a:rPr lang="ko-KR" altLang="en-US" smtClean="0"/>
              <a:t>2025-08-24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94EB810A-1A66-B9E1-F7E7-992CB2CB222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1E67D7DA-2AC5-9785-60A4-313F54E3EF3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ACF747-BD38-4298-9179-A2313BA5EE1D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87644163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797C9321-B3F4-AC62-A148-32B02F0C730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B0DDA782-6C6A-A7FC-9759-B266A0436E6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내용 개체 틀 3">
            <a:extLst>
              <a:ext uri="{FF2B5EF4-FFF2-40B4-BE49-F238E27FC236}">
                <a16:creationId xmlns:a16="http://schemas.microsoft.com/office/drawing/2014/main" id="{C0D21F34-A628-5B45-8153-EA8D8140563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5" name="날짜 개체 틀 4">
            <a:extLst>
              <a:ext uri="{FF2B5EF4-FFF2-40B4-BE49-F238E27FC236}">
                <a16:creationId xmlns:a16="http://schemas.microsoft.com/office/drawing/2014/main" id="{761EB6C2-60B3-C96A-8450-5A6985BD53A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E0E5CB-4BED-48E8-8422-BD367A7F324F}" type="datetimeFigureOut">
              <a:rPr lang="ko-KR" altLang="en-US" smtClean="0"/>
              <a:t>2025-08-24</a:t>
            </a:fld>
            <a:endParaRPr lang="ko-KR" altLang="en-US"/>
          </a:p>
        </p:txBody>
      </p:sp>
      <p:sp>
        <p:nvSpPr>
          <p:cNvPr id="6" name="바닥글 개체 틀 5">
            <a:extLst>
              <a:ext uri="{FF2B5EF4-FFF2-40B4-BE49-F238E27FC236}">
                <a16:creationId xmlns:a16="http://schemas.microsoft.com/office/drawing/2014/main" id="{8D56B999-8C31-92BE-D06B-3F95D0D6233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>
            <a:extLst>
              <a:ext uri="{FF2B5EF4-FFF2-40B4-BE49-F238E27FC236}">
                <a16:creationId xmlns:a16="http://schemas.microsoft.com/office/drawing/2014/main" id="{FF346F04-5B46-0A44-CC47-DBB69EABCE9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ACF747-BD38-4298-9179-A2313BA5EE1D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08974270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EF15DEDA-B8B9-0805-657D-3B324D3C6CF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14023D25-FCE1-2360-80E0-44615CF7D5A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4" name="내용 개체 틀 3">
            <a:extLst>
              <a:ext uri="{FF2B5EF4-FFF2-40B4-BE49-F238E27FC236}">
                <a16:creationId xmlns:a16="http://schemas.microsoft.com/office/drawing/2014/main" id="{7790705C-8F83-2575-3C2A-DC1437C993C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5" name="텍스트 개체 틀 4">
            <a:extLst>
              <a:ext uri="{FF2B5EF4-FFF2-40B4-BE49-F238E27FC236}">
                <a16:creationId xmlns:a16="http://schemas.microsoft.com/office/drawing/2014/main" id="{2796DC35-9205-89F7-B408-869B2238368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6" name="내용 개체 틀 5">
            <a:extLst>
              <a:ext uri="{FF2B5EF4-FFF2-40B4-BE49-F238E27FC236}">
                <a16:creationId xmlns:a16="http://schemas.microsoft.com/office/drawing/2014/main" id="{C631B755-0CFB-9E00-22B6-EFDEC870E5C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7" name="날짜 개체 틀 6">
            <a:extLst>
              <a:ext uri="{FF2B5EF4-FFF2-40B4-BE49-F238E27FC236}">
                <a16:creationId xmlns:a16="http://schemas.microsoft.com/office/drawing/2014/main" id="{6C8D3BA3-C7E2-1EE9-7E88-BD5547F6DE8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E0E5CB-4BED-48E8-8422-BD367A7F324F}" type="datetimeFigureOut">
              <a:rPr lang="ko-KR" altLang="en-US" smtClean="0"/>
              <a:t>2025-08-24</a:t>
            </a:fld>
            <a:endParaRPr lang="ko-KR" altLang="en-US"/>
          </a:p>
        </p:txBody>
      </p:sp>
      <p:sp>
        <p:nvSpPr>
          <p:cNvPr id="8" name="바닥글 개체 틀 7">
            <a:extLst>
              <a:ext uri="{FF2B5EF4-FFF2-40B4-BE49-F238E27FC236}">
                <a16:creationId xmlns:a16="http://schemas.microsoft.com/office/drawing/2014/main" id="{125B3B03-3A38-B5CE-DA13-75918609A6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>
            <a:extLst>
              <a:ext uri="{FF2B5EF4-FFF2-40B4-BE49-F238E27FC236}">
                <a16:creationId xmlns:a16="http://schemas.microsoft.com/office/drawing/2014/main" id="{DF6DE905-0D95-9FAA-147E-BC62C84E58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ACF747-BD38-4298-9179-A2313BA5EE1D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32866110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BADAC46D-D5E0-4BFB-E362-E2424CFB768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날짜 개체 틀 2">
            <a:extLst>
              <a:ext uri="{FF2B5EF4-FFF2-40B4-BE49-F238E27FC236}">
                <a16:creationId xmlns:a16="http://schemas.microsoft.com/office/drawing/2014/main" id="{91DF28B3-1358-02C2-A492-265FADC6D8D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E0E5CB-4BED-48E8-8422-BD367A7F324F}" type="datetimeFigureOut">
              <a:rPr lang="ko-KR" altLang="en-US" smtClean="0"/>
              <a:t>2025-08-24</a:t>
            </a:fld>
            <a:endParaRPr lang="ko-KR" altLang="en-US"/>
          </a:p>
        </p:txBody>
      </p:sp>
      <p:sp>
        <p:nvSpPr>
          <p:cNvPr id="4" name="바닥글 개체 틀 3">
            <a:extLst>
              <a:ext uri="{FF2B5EF4-FFF2-40B4-BE49-F238E27FC236}">
                <a16:creationId xmlns:a16="http://schemas.microsoft.com/office/drawing/2014/main" id="{50B138D6-EC9C-6100-BBEB-C1AC7651DD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>
            <a:extLst>
              <a:ext uri="{FF2B5EF4-FFF2-40B4-BE49-F238E27FC236}">
                <a16:creationId xmlns:a16="http://schemas.microsoft.com/office/drawing/2014/main" id="{3A5F6795-23AB-6201-5123-ED7A2FCDB93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ACF747-BD38-4298-9179-A2313BA5EE1D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61830576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>
            <a:extLst>
              <a:ext uri="{FF2B5EF4-FFF2-40B4-BE49-F238E27FC236}">
                <a16:creationId xmlns:a16="http://schemas.microsoft.com/office/drawing/2014/main" id="{C273DBDD-0BBD-5D9A-BCBD-172F74E927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E0E5CB-4BED-48E8-8422-BD367A7F324F}" type="datetimeFigureOut">
              <a:rPr lang="ko-KR" altLang="en-US" smtClean="0"/>
              <a:t>2025-08-24</a:t>
            </a:fld>
            <a:endParaRPr lang="ko-KR" altLang="en-US"/>
          </a:p>
        </p:txBody>
      </p:sp>
      <p:sp>
        <p:nvSpPr>
          <p:cNvPr id="3" name="바닥글 개체 틀 2">
            <a:extLst>
              <a:ext uri="{FF2B5EF4-FFF2-40B4-BE49-F238E27FC236}">
                <a16:creationId xmlns:a16="http://schemas.microsoft.com/office/drawing/2014/main" id="{4F83E5AD-4B39-3376-A573-34179337D8D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FE1DAB0F-F941-B125-E151-1A135EFBCCA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ACF747-BD38-4298-9179-A2313BA5EE1D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09055925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F97DF40C-F4BF-AA03-6E38-71CDE8DB4E8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3ABBA528-5477-13B8-CED3-E209EE28BE6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텍스트 개체 틀 3">
            <a:extLst>
              <a:ext uri="{FF2B5EF4-FFF2-40B4-BE49-F238E27FC236}">
                <a16:creationId xmlns:a16="http://schemas.microsoft.com/office/drawing/2014/main" id="{6BC56890-50CA-7B79-1B59-5315C171863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5" name="날짜 개체 틀 4">
            <a:extLst>
              <a:ext uri="{FF2B5EF4-FFF2-40B4-BE49-F238E27FC236}">
                <a16:creationId xmlns:a16="http://schemas.microsoft.com/office/drawing/2014/main" id="{30D2FC59-8C0D-95C5-27AF-F8ECD7C064F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E0E5CB-4BED-48E8-8422-BD367A7F324F}" type="datetimeFigureOut">
              <a:rPr lang="ko-KR" altLang="en-US" smtClean="0"/>
              <a:t>2025-08-24</a:t>
            </a:fld>
            <a:endParaRPr lang="ko-KR" altLang="en-US"/>
          </a:p>
        </p:txBody>
      </p:sp>
      <p:sp>
        <p:nvSpPr>
          <p:cNvPr id="6" name="바닥글 개체 틀 5">
            <a:extLst>
              <a:ext uri="{FF2B5EF4-FFF2-40B4-BE49-F238E27FC236}">
                <a16:creationId xmlns:a16="http://schemas.microsoft.com/office/drawing/2014/main" id="{6ADC07CA-D1AA-3534-AC8D-C0C03BD73C6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>
            <a:extLst>
              <a:ext uri="{FF2B5EF4-FFF2-40B4-BE49-F238E27FC236}">
                <a16:creationId xmlns:a16="http://schemas.microsoft.com/office/drawing/2014/main" id="{44125F63-CD48-558C-9F8C-22B47F87B84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ACF747-BD38-4298-9179-A2313BA5EE1D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46884737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999B3A52-4265-2A41-D5E3-1652E1B4420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그림 개체 틀 2">
            <a:extLst>
              <a:ext uri="{FF2B5EF4-FFF2-40B4-BE49-F238E27FC236}">
                <a16:creationId xmlns:a16="http://schemas.microsoft.com/office/drawing/2014/main" id="{8609B2A6-DF16-243E-3E17-28C4A0C93D2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>
            <a:extLst>
              <a:ext uri="{FF2B5EF4-FFF2-40B4-BE49-F238E27FC236}">
                <a16:creationId xmlns:a16="http://schemas.microsoft.com/office/drawing/2014/main" id="{53261E6B-A107-D567-1D60-F4E98AFECFA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5" name="날짜 개체 틀 4">
            <a:extLst>
              <a:ext uri="{FF2B5EF4-FFF2-40B4-BE49-F238E27FC236}">
                <a16:creationId xmlns:a16="http://schemas.microsoft.com/office/drawing/2014/main" id="{EAB4FD46-2ED3-EEB0-5CA5-AB7CE5CD899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E0E5CB-4BED-48E8-8422-BD367A7F324F}" type="datetimeFigureOut">
              <a:rPr lang="ko-KR" altLang="en-US" smtClean="0"/>
              <a:t>2025-08-24</a:t>
            </a:fld>
            <a:endParaRPr lang="ko-KR" altLang="en-US"/>
          </a:p>
        </p:txBody>
      </p:sp>
      <p:sp>
        <p:nvSpPr>
          <p:cNvPr id="6" name="바닥글 개체 틀 5">
            <a:extLst>
              <a:ext uri="{FF2B5EF4-FFF2-40B4-BE49-F238E27FC236}">
                <a16:creationId xmlns:a16="http://schemas.microsoft.com/office/drawing/2014/main" id="{CEBFBFDF-6AFF-7895-6D78-45A3E42366B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>
            <a:extLst>
              <a:ext uri="{FF2B5EF4-FFF2-40B4-BE49-F238E27FC236}">
                <a16:creationId xmlns:a16="http://schemas.microsoft.com/office/drawing/2014/main" id="{B8C2B987-87B7-1DE2-86F7-BF33AA3CC7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ACF747-BD38-4298-9179-A2313BA5EE1D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11508023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7FC0E0D5-90D4-D752-DA92-71AEA9F0094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>
            <a:extLst>
              <a:ext uri="{FF2B5EF4-FFF2-40B4-BE49-F238E27FC236}">
                <a16:creationId xmlns:a16="http://schemas.microsoft.com/office/drawing/2014/main" id="{624E3E16-2BB7-E696-024A-D6B3BA01726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6FD49986-1FD6-3874-3852-3879B1F1A47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E0E5CB-4BED-48E8-8422-BD367A7F324F}" type="datetimeFigureOut">
              <a:rPr lang="ko-KR" altLang="en-US" smtClean="0"/>
              <a:t>2025-08-24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E9F226DE-BF7D-A765-229A-B561E041DF9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E39B19CE-C6E0-213D-43F4-6B2FB062A6A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ACF747-BD38-4298-9179-A2313BA5EE1D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1887237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>
            <a:extLst>
              <a:ext uri="{FF2B5EF4-FFF2-40B4-BE49-F238E27FC236}">
                <a16:creationId xmlns:a16="http://schemas.microsoft.com/office/drawing/2014/main" id="{7D5C3F06-D092-2263-EB2E-9A6CBDE1B87A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>
            <a:extLst>
              <a:ext uri="{FF2B5EF4-FFF2-40B4-BE49-F238E27FC236}">
                <a16:creationId xmlns:a16="http://schemas.microsoft.com/office/drawing/2014/main" id="{55BCB1AB-2AC2-CC15-C4BC-F6CAEAC2DD9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BDE831F0-2C83-23F5-F05C-B577C746ACC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E0E5CB-4BED-48E8-8422-BD367A7F324F}" type="datetimeFigureOut">
              <a:rPr lang="ko-KR" altLang="en-US" smtClean="0"/>
              <a:t>2025-08-24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14984422-2448-BB4B-D422-5A4EEDC2019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9E307B85-3500-8C4D-D7BD-BA2AFC2A608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ACF747-BD38-4298-9179-A2313BA5EE1D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00016902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>
            <a:extLst>
              <a:ext uri="{FF2B5EF4-FFF2-40B4-BE49-F238E27FC236}">
                <a16:creationId xmlns:a16="http://schemas.microsoft.com/office/drawing/2014/main" id="{4AD950B3-36F1-EA2B-FFC9-691DDADA4E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6A721271-ED45-8677-0874-5E78A421346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0DA419F8-82F1-40D9-A66C-180BD818399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6E0E5CB-4BED-48E8-8422-BD367A7F324F}" type="datetimeFigureOut">
              <a:rPr lang="ko-KR" altLang="en-US" smtClean="0"/>
              <a:t>2025-08-24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01564632-D68C-3225-14DE-72EB0DA15CA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4B3D3681-AEE7-5D23-CA49-6E6FDB9CBA3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1ACF747-BD38-4298-9179-A2313BA5EE1D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69220142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1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1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직사각형 3">
            <a:extLst>
              <a:ext uri="{FF2B5EF4-FFF2-40B4-BE49-F238E27FC236}">
                <a16:creationId xmlns:a16="http://schemas.microsoft.com/office/drawing/2014/main" id="{07D3DFBB-61B5-E3BE-BC29-F5D811928FB9}"/>
              </a:ext>
            </a:extLst>
          </p:cNvPr>
          <p:cNvSpPr/>
          <p:nvPr/>
        </p:nvSpPr>
        <p:spPr>
          <a:xfrm>
            <a:off x="9852212" y="6696635"/>
            <a:ext cx="2250141" cy="98612"/>
          </a:xfrm>
          <a:prstGeom prst="rect">
            <a:avLst/>
          </a:prstGeom>
          <a:solidFill>
            <a:schemeClr val="accent1">
              <a:lumMod val="5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" name="직사각형 4">
            <a:extLst>
              <a:ext uri="{FF2B5EF4-FFF2-40B4-BE49-F238E27FC236}">
                <a16:creationId xmlns:a16="http://schemas.microsoft.com/office/drawing/2014/main" id="{281DBDA5-B8C3-BE3C-97F5-E0E55140F541}"/>
              </a:ext>
            </a:extLst>
          </p:cNvPr>
          <p:cNvSpPr/>
          <p:nvPr/>
        </p:nvSpPr>
        <p:spPr>
          <a:xfrm>
            <a:off x="7566212" y="6705600"/>
            <a:ext cx="2250141" cy="98612"/>
          </a:xfrm>
          <a:prstGeom prst="rect">
            <a:avLst/>
          </a:prstGeom>
          <a:solidFill>
            <a:srgbClr val="FFC000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" name="직사각형 5">
            <a:extLst>
              <a:ext uri="{FF2B5EF4-FFF2-40B4-BE49-F238E27FC236}">
                <a16:creationId xmlns:a16="http://schemas.microsoft.com/office/drawing/2014/main" id="{18600442-D4BA-2D00-C15B-38CDDA02BB8D}"/>
              </a:ext>
            </a:extLst>
          </p:cNvPr>
          <p:cNvSpPr/>
          <p:nvPr/>
        </p:nvSpPr>
        <p:spPr>
          <a:xfrm>
            <a:off x="2402542" y="89646"/>
            <a:ext cx="2250141" cy="295836"/>
          </a:xfrm>
          <a:prstGeom prst="rect">
            <a:avLst/>
          </a:prstGeom>
          <a:solidFill>
            <a:schemeClr val="accent1">
              <a:lumMod val="5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7" name="직사각형 6">
            <a:extLst>
              <a:ext uri="{FF2B5EF4-FFF2-40B4-BE49-F238E27FC236}">
                <a16:creationId xmlns:a16="http://schemas.microsoft.com/office/drawing/2014/main" id="{1F5AFC2B-3D0D-76C3-F6DF-1081BBA33ADF}"/>
              </a:ext>
            </a:extLst>
          </p:cNvPr>
          <p:cNvSpPr/>
          <p:nvPr/>
        </p:nvSpPr>
        <p:spPr>
          <a:xfrm>
            <a:off x="116542" y="98611"/>
            <a:ext cx="2250141" cy="295836"/>
          </a:xfrm>
          <a:prstGeom prst="rect">
            <a:avLst/>
          </a:prstGeom>
          <a:solidFill>
            <a:srgbClr val="FFC000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3AF9F97A-961A-F673-B12D-A1EE7B83ADAA}"/>
              </a:ext>
            </a:extLst>
          </p:cNvPr>
          <p:cNvSpPr txBox="1"/>
          <p:nvPr/>
        </p:nvSpPr>
        <p:spPr>
          <a:xfrm>
            <a:off x="3327580" y="1986473"/>
            <a:ext cx="5115503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ko-KR" altLang="en-US" sz="6000" b="1" dirty="0">
                <a:solidFill>
                  <a:srgbClr val="365D87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현 장 설 명 서</a:t>
            </a:r>
            <a:endParaRPr lang="ko-KR" altLang="en-US" sz="6000" b="1" dirty="0">
              <a:solidFill>
                <a:srgbClr val="365D87"/>
              </a:solidFill>
              <a:latin typeface="나눔스퀘어 Bold" panose="020B0600000101010101" pitchFamily="50" charset="-127"/>
              <a:ea typeface="나눔스퀘어 Bold" panose="020B0600000101010101" pitchFamily="50" charset="-127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4B989B68-A1E9-3FDD-BA08-B6959177DE24}"/>
              </a:ext>
            </a:extLst>
          </p:cNvPr>
          <p:cNvSpPr txBox="1"/>
          <p:nvPr/>
        </p:nvSpPr>
        <p:spPr>
          <a:xfrm>
            <a:off x="4230071" y="3151885"/>
            <a:ext cx="331052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ko-KR" altLang="en-US" sz="2800" b="1" u="sng">
                <a:solidFill>
                  <a:srgbClr val="365D87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조각 설치 예정위치</a:t>
            </a:r>
            <a:endParaRPr lang="ko-KR" altLang="en-US" sz="2800" b="1" u="sng" dirty="0">
              <a:solidFill>
                <a:srgbClr val="365D87"/>
              </a:solidFill>
              <a:latin typeface="나눔스퀘어 Bold" panose="020B0600000101010101" pitchFamily="50" charset="-127"/>
              <a:ea typeface="나눔스퀘어 Bold" panose="020B0600000101010101" pitchFamily="50" charset="-127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30E74580-ECE2-5C55-C62E-F72F3B55E8DF}"/>
              </a:ext>
            </a:extLst>
          </p:cNvPr>
          <p:cNvSpPr txBox="1"/>
          <p:nvPr/>
        </p:nvSpPr>
        <p:spPr>
          <a:xfrm>
            <a:off x="2714436" y="4077578"/>
            <a:ext cx="634180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ko-KR" altLang="en-US" sz="2800" b="1" u="sng">
                <a:solidFill>
                  <a:srgbClr val="365D87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부천시 소사구 </a:t>
            </a:r>
            <a:r>
              <a:rPr lang="ko-KR" altLang="en-US" sz="2800" b="1" u="sng" dirty="0" err="1">
                <a:solidFill>
                  <a:srgbClr val="365D87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괴안동</a:t>
            </a:r>
            <a:r>
              <a:rPr lang="ko-KR" altLang="en-US" sz="2800" b="1" u="sng" dirty="0">
                <a:solidFill>
                  <a:srgbClr val="365D87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</a:t>
            </a:r>
            <a:r>
              <a:rPr lang="en-US" altLang="ko-KR" sz="2800" b="1" u="sng" dirty="0">
                <a:solidFill>
                  <a:srgbClr val="365D87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106-1</a:t>
            </a:r>
            <a:r>
              <a:rPr lang="ko-KR" altLang="en-US" sz="2800" b="1" u="sng" dirty="0">
                <a:solidFill>
                  <a:srgbClr val="365D87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번지 일원</a:t>
            </a:r>
            <a:endParaRPr lang="ko-KR" altLang="en-US" sz="2800" b="1" u="sng" dirty="0">
              <a:solidFill>
                <a:srgbClr val="365D87"/>
              </a:solidFill>
              <a:latin typeface="나눔스퀘어 Bold" panose="020B0600000101010101" pitchFamily="50" charset="-127"/>
              <a:ea typeface="나눔스퀘어 Bold" panose="020B0600000101010101" pitchFamily="50" charset="-127"/>
            </a:endParaRPr>
          </a:p>
        </p:txBody>
      </p:sp>
      <p:cxnSp>
        <p:nvCxnSpPr>
          <p:cNvPr id="12" name="직선 연결선 11">
            <a:extLst>
              <a:ext uri="{FF2B5EF4-FFF2-40B4-BE49-F238E27FC236}">
                <a16:creationId xmlns:a16="http://schemas.microsoft.com/office/drawing/2014/main" id="{E675E721-047E-B041-E3BA-AD50233EE10C}"/>
              </a:ext>
            </a:extLst>
          </p:cNvPr>
          <p:cNvCxnSpPr/>
          <p:nvPr/>
        </p:nvCxnSpPr>
        <p:spPr>
          <a:xfrm>
            <a:off x="116542" y="394447"/>
            <a:ext cx="11878234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03692083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직사각형 3">
            <a:extLst>
              <a:ext uri="{FF2B5EF4-FFF2-40B4-BE49-F238E27FC236}">
                <a16:creationId xmlns:a16="http://schemas.microsoft.com/office/drawing/2014/main" id="{07D3DFBB-61B5-E3BE-BC29-F5D811928FB9}"/>
              </a:ext>
            </a:extLst>
          </p:cNvPr>
          <p:cNvSpPr/>
          <p:nvPr/>
        </p:nvSpPr>
        <p:spPr>
          <a:xfrm>
            <a:off x="9852212" y="6696635"/>
            <a:ext cx="2250141" cy="98612"/>
          </a:xfrm>
          <a:prstGeom prst="rect">
            <a:avLst/>
          </a:prstGeom>
          <a:solidFill>
            <a:schemeClr val="accent1">
              <a:lumMod val="5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" name="직사각형 4">
            <a:extLst>
              <a:ext uri="{FF2B5EF4-FFF2-40B4-BE49-F238E27FC236}">
                <a16:creationId xmlns:a16="http://schemas.microsoft.com/office/drawing/2014/main" id="{281DBDA5-B8C3-BE3C-97F5-E0E55140F541}"/>
              </a:ext>
            </a:extLst>
          </p:cNvPr>
          <p:cNvSpPr/>
          <p:nvPr/>
        </p:nvSpPr>
        <p:spPr>
          <a:xfrm>
            <a:off x="7566212" y="6705600"/>
            <a:ext cx="2250141" cy="98612"/>
          </a:xfrm>
          <a:prstGeom prst="rect">
            <a:avLst/>
          </a:prstGeom>
          <a:solidFill>
            <a:srgbClr val="FFC000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" name="직사각형 5">
            <a:extLst>
              <a:ext uri="{FF2B5EF4-FFF2-40B4-BE49-F238E27FC236}">
                <a16:creationId xmlns:a16="http://schemas.microsoft.com/office/drawing/2014/main" id="{18600442-D4BA-2D00-C15B-38CDDA02BB8D}"/>
              </a:ext>
            </a:extLst>
          </p:cNvPr>
          <p:cNvSpPr/>
          <p:nvPr/>
        </p:nvSpPr>
        <p:spPr>
          <a:xfrm>
            <a:off x="610721" y="115421"/>
            <a:ext cx="1179979" cy="558043"/>
          </a:xfrm>
          <a:prstGeom prst="rect">
            <a:avLst/>
          </a:prstGeom>
          <a:solidFill>
            <a:schemeClr val="accent1">
              <a:lumMod val="5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3200" dirty="0"/>
              <a:t>   1</a:t>
            </a:r>
            <a:endParaRPr lang="ko-KR" altLang="en-US" sz="3200" dirty="0"/>
          </a:p>
        </p:txBody>
      </p:sp>
      <p:cxnSp>
        <p:nvCxnSpPr>
          <p:cNvPr id="12" name="직선 연결선 11">
            <a:extLst>
              <a:ext uri="{FF2B5EF4-FFF2-40B4-BE49-F238E27FC236}">
                <a16:creationId xmlns:a16="http://schemas.microsoft.com/office/drawing/2014/main" id="{E675E721-047E-B041-E3BA-AD50233EE10C}"/>
              </a:ext>
            </a:extLst>
          </p:cNvPr>
          <p:cNvCxnSpPr/>
          <p:nvPr/>
        </p:nvCxnSpPr>
        <p:spPr>
          <a:xfrm>
            <a:off x="116542" y="673464"/>
            <a:ext cx="11878234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화살표: 오각형 12">
            <a:extLst>
              <a:ext uri="{FF2B5EF4-FFF2-40B4-BE49-F238E27FC236}">
                <a16:creationId xmlns:a16="http://schemas.microsoft.com/office/drawing/2014/main" id="{E3195DB3-339A-7D35-F9E6-B35703E8FB81}"/>
              </a:ext>
            </a:extLst>
          </p:cNvPr>
          <p:cNvSpPr/>
          <p:nvPr/>
        </p:nvSpPr>
        <p:spPr>
          <a:xfrm>
            <a:off x="116542" y="115422"/>
            <a:ext cx="988358" cy="558049"/>
          </a:xfrm>
          <a:prstGeom prst="homePlate">
            <a:avLst/>
          </a:prstGeom>
          <a:solidFill>
            <a:srgbClr val="FFC000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F51F0EAD-9717-DB2E-BDBE-7302EE132453}"/>
              </a:ext>
            </a:extLst>
          </p:cNvPr>
          <p:cNvSpPr txBox="1"/>
          <p:nvPr/>
        </p:nvSpPr>
        <p:spPr>
          <a:xfrm>
            <a:off x="1932005" y="115421"/>
            <a:ext cx="2791149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ko-KR" altLang="en-US" sz="3200" b="1">
                <a:solidFill>
                  <a:srgbClr val="365D87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건축물 투시도</a:t>
            </a:r>
            <a:endParaRPr lang="ko-KR" altLang="en-US" sz="3200" b="1" dirty="0">
              <a:solidFill>
                <a:srgbClr val="365D87"/>
              </a:solidFill>
              <a:latin typeface="나눔스퀘어 Bold" panose="020B0600000101010101" pitchFamily="50" charset="-127"/>
              <a:ea typeface="나눔스퀘어 Bold" panose="020B0600000101010101" pitchFamily="50" charset="-127"/>
            </a:endParaRPr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0835F761-836F-4FFD-B829-C6B3AF952CE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29733" y="765495"/>
            <a:ext cx="8277308" cy="58537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8401089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직사각형 3">
            <a:extLst>
              <a:ext uri="{FF2B5EF4-FFF2-40B4-BE49-F238E27FC236}">
                <a16:creationId xmlns:a16="http://schemas.microsoft.com/office/drawing/2014/main" id="{07D3DFBB-61B5-E3BE-BC29-F5D811928FB9}"/>
              </a:ext>
            </a:extLst>
          </p:cNvPr>
          <p:cNvSpPr/>
          <p:nvPr/>
        </p:nvSpPr>
        <p:spPr>
          <a:xfrm>
            <a:off x="9852212" y="6696635"/>
            <a:ext cx="2250141" cy="98612"/>
          </a:xfrm>
          <a:prstGeom prst="rect">
            <a:avLst/>
          </a:prstGeom>
          <a:solidFill>
            <a:schemeClr val="accent1">
              <a:lumMod val="5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맑은 고딕" panose="020F0502020204030204"/>
              <a:ea typeface="맑은 고딕" panose="020B0503020000020004" pitchFamily="50" charset="-127"/>
              <a:cs typeface="+mn-cs"/>
            </a:endParaRPr>
          </a:p>
        </p:txBody>
      </p:sp>
      <p:sp>
        <p:nvSpPr>
          <p:cNvPr id="5" name="직사각형 4">
            <a:extLst>
              <a:ext uri="{FF2B5EF4-FFF2-40B4-BE49-F238E27FC236}">
                <a16:creationId xmlns:a16="http://schemas.microsoft.com/office/drawing/2014/main" id="{281DBDA5-B8C3-BE3C-97F5-E0E55140F541}"/>
              </a:ext>
            </a:extLst>
          </p:cNvPr>
          <p:cNvSpPr/>
          <p:nvPr/>
        </p:nvSpPr>
        <p:spPr>
          <a:xfrm>
            <a:off x="7566212" y="6705600"/>
            <a:ext cx="2250141" cy="98612"/>
          </a:xfrm>
          <a:prstGeom prst="rect">
            <a:avLst/>
          </a:prstGeom>
          <a:solidFill>
            <a:srgbClr val="FFC000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맑은 고딕" panose="020F0502020204030204"/>
              <a:ea typeface="맑은 고딕" panose="020B0503020000020004" pitchFamily="50" charset="-127"/>
              <a:cs typeface="+mn-cs"/>
            </a:endParaRPr>
          </a:p>
        </p:txBody>
      </p:sp>
      <p:sp>
        <p:nvSpPr>
          <p:cNvPr id="6" name="직사각형 5">
            <a:extLst>
              <a:ext uri="{FF2B5EF4-FFF2-40B4-BE49-F238E27FC236}">
                <a16:creationId xmlns:a16="http://schemas.microsoft.com/office/drawing/2014/main" id="{18600442-D4BA-2D00-C15B-38CDDA02BB8D}"/>
              </a:ext>
            </a:extLst>
          </p:cNvPr>
          <p:cNvSpPr/>
          <p:nvPr/>
        </p:nvSpPr>
        <p:spPr>
          <a:xfrm>
            <a:off x="610721" y="115421"/>
            <a:ext cx="1179979" cy="558043"/>
          </a:xfrm>
          <a:prstGeom prst="rect">
            <a:avLst/>
          </a:prstGeom>
          <a:solidFill>
            <a:schemeClr val="accent1">
              <a:lumMod val="5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3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맑은 고딕" panose="020F0502020204030204"/>
                <a:ea typeface="맑은 고딕" panose="020B0503020000020004" pitchFamily="50" charset="-127"/>
                <a:cs typeface="+mn-cs"/>
              </a:rPr>
              <a:t>   2</a:t>
            </a:r>
            <a:endParaRPr kumimoji="0" lang="ko-KR" altLang="en-US" sz="32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맑은 고딕" panose="020F0502020204030204"/>
              <a:ea typeface="맑은 고딕" panose="020B0503020000020004" pitchFamily="50" charset="-127"/>
              <a:cs typeface="+mn-cs"/>
            </a:endParaRPr>
          </a:p>
        </p:txBody>
      </p:sp>
      <p:cxnSp>
        <p:nvCxnSpPr>
          <p:cNvPr id="12" name="직선 연결선 11">
            <a:extLst>
              <a:ext uri="{FF2B5EF4-FFF2-40B4-BE49-F238E27FC236}">
                <a16:creationId xmlns:a16="http://schemas.microsoft.com/office/drawing/2014/main" id="{E675E721-047E-B041-E3BA-AD50233EE10C}"/>
              </a:ext>
            </a:extLst>
          </p:cNvPr>
          <p:cNvCxnSpPr/>
          <p:nvPr/>
        </p:nvCxnSpPr>
        <p:spPr>
          <a:xfrm>
            <a:off x="116542" y="673464"/>
            <a:ext cx="11878234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화살표: 오각형 12">
            <a:extLst>
              <a:ext uri="{FF2B5EF4-FFF2-40B4-BE49-F238E27FC236}">
                <a16:creationId xmlns:a16="http://schemas.microsoft.com/office/drawing/2014/main" id="{E3195DB3-339A-7D35-F9E6-B35703E8FB81}"/>
              </a:ext>
            </a:extLst>
          </p:cNvPr>
          <p:cNvSpPr/>
          <p:nvPr/>
        </p:nvSpPr>
        <p:spPr>
          <a:xfrm>
            <a:off x="116542" y="115422"/>
            <a:ext cx="988358" cy="558049"/>
          </a:xfrm>
          <a:prstGeom prst="homePlate">
            <a:avLst/>
          </a:prstGeom>
          <a:solidFill>
            <a:srgbClr val="FFC000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맑은 고딕" panose="020F0502020204030204"/>
              <a:ea typeface="맑은 고딕" panose="020B0503020000020004" pitchFamily="50" charset="-127"/>
              <a:cs typeface="+mn-cs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F51F0EAD-9717-DB2E-BDBE-7302EE132453}"/>
              </a:ext>
            </a:extLst>
          </p:cNvPr>
          <p:cNvSpPr txBox="1"/>
          <p:nvPr/>
        </p:nvSpPr>
        <p:spPr>
          <a:xfrm>
            <a:off x="1991802" y="115421"/>
            <a:ext cx="244502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365D87"/>
                </a:solidFill>
                <a:effectLst/>
                <a:uLnTx/>
                <a:uFillTx/>
                <a:latin typeface="맑은 고딕" panose="020B0503020000020004" pitchFamily="50" charset="-127"/>
                <a:ea typeface="맑은 고딕" panose="020B0503020000020004" pitchFamily="50" charset="-127"/>
                <a:cs typeface="+mn-cs"/>
              </a:rPr>
              <a:t>조경 계획도</a:t>
            </a:r>
            <a:endParaRPr kumimoji="0" lang="ko-KR" altLang="en-US" sz="3200" b="1" i="0" u="none" strike="noStrike" kern="1200" cap="none" spc="0" normalizeH="0" baseline="0" noProof="0" dirty="0">
              <a:ln>
                <a:noFill/>
              </a:ln>
              <a:solidFill>
                <a:srgbClr val="365D87"/>
              </a:solidFill>
              <a:effectLst/>
              <a:uLnTx/>
              <a:uFillTx/>
              <a:latin typeface="나눔스퀘어 Bold" panose="020B0600000101010101" pitchFamily="50" charset="-127"/>
              <a:ea typeface="나눔스퀘어 Bold" panose="020B0600000101010101" pitchFamily="50" charset="-127"/>
              <a:cs typeface="+mn-cs"/>
            </a:endParaRPr>
          </a:p>
        </p:txBody>
      </p:sp>
      <p:pic>
        <p:nvPicPr>
          <p:cNvPr id="7" name="그림 6">
            <a:extLst>
              <a:ext uri="{FF2B5EF4-FFF2-40B4-BE49-F238E27FC236}">
                <a16:creationId xmlns:a16="http://schemas.microsoft.com/office/drawing/2014/main" id="{3BB2BF3C-F5D0-4C5C-BB8D-BE8A77755B7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42268" y="705814"/>
            <a:ext cx="8440309" cy="59642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4310638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맑은 고딕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170</TotalTime>
  <Words>22</Words>
  <Application>Microsoft Office PowerPoint</Application>
  <PresentationFormat>와이드스크린</PresentationFormat>
  <Paragraphs>7</Paragraphs>
  <Slides>3</Slides>
  <Notes>0</Notes>
  <HiddenSlides>0</HiddenSlides>
  <MMClips>0</MMClips>
  <ScaleCrop>false</ScaleCrop>
  <HeadingPairs>
    <vt:vector size="6" baseType="variant">
      <vt:variant>
        <vt:lpstr>사용한 글꼴</vt:lpstr>
      </vt:variant>
      <vt:variant>
        <vt:i4>3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3</vt:i4>
      </vt:variant>
    </vt:vector>
  </HeadingPairs>
  <TitlesOfParts>
    <vt:vector size="7" baseType="lpstr">
      <vt:lpstr>나눔스퀘어 Bold</vt:lpstr>
      <vt:lpstr>맑은 고딕</vt:lpstr>
      <vt:lpstr>Arial</vt:lpstr>
      <vt:lpstr>Office 테마</vt:lpstr>
      <vt:lpstr>PowerPoint 프레젠테이션</vt:lpstr>
      <vt:lpstr>PowerPoint 프레젠테이션</vt:lpstr>
      <vt:lpstr>PowerPoint 프레젠테이션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Keonwoo Park</dc:creator>
  <cp:lastModifiedBy>pc</cp:lastModifiedBy>
  <cp:revision>7</cp:revision>
  <dcterms:created xsi:type="dcterms:W3CDTF">2024-10-23T08:09:46Z</dcterms:created>
  <dcterms:modified xsi:type="dcterms:W3CDTF">2025-08-23T22:41:06Z</dcterms:modified>
</cp:coreProperties>
</file>